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623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30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75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232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99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84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75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249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44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4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64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71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458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363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686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895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9BD6-640A-4A79-8AD1-A5D98B315E69}" type="datetimeFigureOut">
              <a:rPr lang="ar-SA" smtClean="0"/>
              <a:t>2/24/1443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17953A-EA76-44BF-88A2-8DED300A66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30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B3F335E-BDAC-4841-AC3D-7FC565C2A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4768" y="1955201"/>
            <a:ext cx="8915399" cy="2262781"/>
          </a:xfrm>
        </p:spPr>
        <p:txBody>
          <a:bodyPr/>
          <a:lstStyle/>
          <a:p>
            <a:pPr algn="ctr"/>
            <a:r>
              <a:rPr lang="ar-SA" dirty="0"/>
              <a:t>اجتماع الجمعية العمومية الثاني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586D8E5A-5F6C-4FF7-8B1F-BFD00BFDC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7241" y="4472490"/>
            <a:ext cx="8915399" cy="1949826"/>
          </a:xfrm>
        </p:spPr>
        <p:txBody>
          <a:bodyPr>
            <a:normAutofit/>
          </a:bodyPr>
          <a:lstStyle/>
          <a:p>
            <a:pPr algn="ctr"/>
            <a:r>
              <a:rPr lang="ar-SA" sz="8000" b="1" dirty="0">
                <a:solidFill>
                  <a:srgbClr val="C00000"/>
                </a:solidFill>
              </a:rPr>
              <a:t>مرحــباً بكم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4311B47-B830-44B5-B1A3-06B1E7C22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8" y="0"/>
            <a:ext cx="5418626" cy="251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2FFE2D7-3E86-444F-A1DB-6AD79D99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665" y="67402"/>
            <a:ext cx="8911687" cy="1280890"/>
          </a:xfrm>
        </p:spPr>
        <p:txBody>
          <a:bodyPr/>
          <a:lstStyle/>
          <a:p>
            <a:pPr algn="r"/>
            <a:r>
              <a:rPr lang="ar-SA" dirty="0">
                <a:solidFill>
                  <a:schemeClr val="tx1"/>
                </a:solidFill>
              </a:rPr>
              <a:t>محـاور الاجتماع /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ED45B35-018A-48B8-A515-9DC037AD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091" y="1348292"/>
            <a:ext cx="9330261" cy="51170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A" b="1" dirty="0">
                <a:solidFill>
                  <a:schemeClr val="tx1"/>
                </a:solidFill>
              </a:rPr>
              <a:t>1-دراسة تقرير مراجع الحسابات عن القوائم المالية للسنة المالية المنتهية، واعتمادها بعد مناقشتها. </a:t>
            </a:r>
          </a:p>
          <a:p>
            <a:pPr marL="0" indent="0">
              <a:buNone/>
            </a:pPr>
            <a:endParaRPr lang="ar-S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chemeClr val="tx1"/>
                </a:solidFill>
              </a:rPr>
              <a:t>2- إقرار مشروع الميزانية التقديرية للسنة المالية الجديدة.</a:t>
            </a:r>
          </a:p>
          <a:p>
            <a:pPr marL="0" indent="0">
              <a:buNone/>
            </a:pPr>
            <a:endParaRPr lang="ar-S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chemeClr val="tx1"/>
                </a:solidFill>
              </a:rPr>
              <a:t>3- مناقشة تقرير مجلس الإدارة عن أعمال الجمعية ونشاطاتها للسنة المالية المنتهية والخطة المقترحة للسنة المالية الجديدة، واتخاذ ما تراه في شأنه.  </a:t>
            </a:r>
          </a:p>
          <a:p>
            <a:pPr marL="0" indent="0">
              <a:buNone/>
            </a:pPr>
            <a:endParaRPr lang="ar-S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chemeClr val="tx1"/>
                </a:solidFill>
              </a:rPr>
              <a:t>4- إقرار خطة استثمار أموال الجمعية، واقتراح مجالاته. </a:t>
            </a:r>
          </a:p>
          <a:p>
            <a:pPr marL="0" indent="0">
              <a:buNone/>
            </a:pPr>
            <a:endParaRPr lang="ar-S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chemeClr val="tx1"/>
                </a:solidFill>
              </a:rPr>
              <a:t>5- تعيين محاسب قانوني مرخص له؛ لمراجعة حسابات الجمعية وتحديد أتعابه. </a:t>
            </a:r>
          </a:p>
          <a:p>
            <a:pPr marL="0" indent="0">
              <a:buNone/>
            </a:pPr>
            <a:endParaRPr lang="ar-S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chemeClr val="tx1"/>
                </a:solidFill>
              </a:rPr>
              <a:t>6- تفويض مجلس الإدارة في استثمار أموال الجمعية. </a:t>
            </a:r>
          </a:p>
          <a:p>
            <a:pPr marL="0" indent="0">
              <a:buNone/>
            </a:pPr>
            <a:endParaRPr lang="ar-S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b="1" dirty="0">
                <a:solidFill>
                  <a:schemeClr val="tx1"/>
                </a:solidFill>
              </a:rPr>
              <a:t>7- ما يستجد من أعمال.</a:t>
            </a:r>
          </a:p>
          <a:p>
            <a:pPr marL="0" indent="0"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052F4D2-4514-4643-AB99-E2028C13E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2" y="139849"/>
            <a:ext cx="11575228" cy="6594438"/>
          </a:xfrm>
        </p:spPr>
        <p:txBody>
          <a:bodyPr/>
          <a:lstStyle/>
          <a:p>
            <a:pPr marL="0" indent="0">
              <a:buNone/>
            </a:pPr>
            <a:endParaRPr lang="ar-S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D36F0ED9-D72E-4E8B-A084-6391958DC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4" y="139849"/>
            <a:ext cx="9499002" cy="63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8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5A6B9BF-2BF8-4D87-B694-A20F38A7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ar-SA" dirty="0"/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xmlns="" id="{5C1A2A8D-3DA8-4544-8B1D-143E8517A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98" y="387274"/>
            <a:ext cx="9208546" cy="5712311"/>
          </a:xfrm>
        </p:spPr>
      </p:pic>
    </p:spTree>
    <p:extLst>
      <p:ext uri="{BB962C8B-B14F-4D97-AF65-F5344CB8AC3E}">
        <p14:creationId xmlns:p14="http://schemas.microsoft.com/office/powerpoint/2010/main" val="83657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9C700B4-DE8D-4C68-B81C-F1A7D37B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xmlns="" id="{D23C26DB-7D56-4611-A0AA-BA3BFB19E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6175" y="40339"/>
            <a:ext cx="5158815" cy="6777321"/>
          </a:xfrm>
        </p:spPr>
      </p:pic>
    </p:spTree>
    <p:extLst>
      <p:ext uri="{BB962C8B-B14F-4D97-AF65-F5344CB8AC3E}">
        <p14:creationId xmlns:p14="http://schemas.microsoft.com/office/powerpoint/2010/main" val="374614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8B13875-4E23-4542-B3BF-7A4570B7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الموازنة المقترحة لعـام 1441هـ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xmlns="" id="{9C8F0B2E-67E8-49C4-8628-225355FC1E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2828" y="2631757"/>
          <a:ext cx="6948170" cy="2781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5210">
                  <a:extLst>
                    <a:ext uri="{9D8B030D-6E8A-4147-A177-3AD203B41FA5}">
                      <a16:colId xmlns:a16="http://schemas.microsoft.com/office/drawing/2014/main" xmlns="" val="381805669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xmlns="" val="419672603"/>
                    </a:ext>
                  </a:extLst>
                </a:gridCol>
                <a:gridCol w="470535">
                  <a:extLst>
                    <a:ext uri="{9D8B030D-6E8A-4147-A177-3AD203B41FA5}">
                      <a16:colId xmlns:a16="http://schemas.microsoft.com/office/drawing/2014/main" xmlns="" val="3758118763"/>
                    </a:ext>
                  </a:extLst>
                </a:gridCol>
              </a:tblGrid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المبـلغ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البيــان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042673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15,000000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شراء وقف تكاملية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68242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760,000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مصاريف إدارية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992211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80,000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شراء سيارة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2455243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5,300,000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البرامج والأنشـطة وعددها 13 برنامج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0372146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1,174,000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مصاريف تشغيلية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7328547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</a:rPr>
                        <a:t>22,314,000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المــــجـــموع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34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731457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128</Words>
  <Application>Microsoft Office PowerPoint</Application>
  <PresentationFormat>ملء الشاشة</PresentationFormat>
  <Paragraphs>36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Tahoma</vt:lpstr>
      <vt:lpstr>Wingdings 3</vt:lpstr>
      <vt:lpstr>ربطة</vt:lpstr>
      <vt:lpstr>اجتماع الجمعية العمومية الثاني </vt:lpstr>
      <vt:lpstr>محـاور الاجتماع / </vt:lpstr>
      <vt:lpstr>عرض تقديمي في PowerPoint</vt:lpstr>
      <vt:lpstr>عرض تقديمي في PowerPoint</vt:lpstr>
      <vt:lpstr>عرض تقديمي في PowerPoint</vt:lpstr>
      <vt:lpstr>الموازنة المقترحة لعـام 1441هـ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الجمعية العمومية الثانية</dc:title>
  <dc:creator>user</dc:creator>
  <cp:lastModifiedBy>user</cp:lastModifiedBy>
  <cp:revision>5</cp:revision>
  <dcterms:created xsi:type="dcterms:W3CDTF">2019-11-26T07:47:59Z</dcterms:created>
  <dcterms:modified xsi:type="dcterms:W3CDTF">2021-10-01T15:24:45Z</dcterms:modified>
</cp:coreProperties>
</file>